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EEA4-BEC9-4ECD-907E-DDF1C77034F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464F-64B7-485D-A0A3-AE56B4B5B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1EEA4-BEC9-4ECD-907E-DDF1C77034F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464F-64B7-485D-A0A3-AE56B4B5BC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523999"/>
          </a:xfrm>
        </p:spPr>
        <p:txBody>
          <a:bodyPr>
            <a:noAutofit/>
          </a:bodyPr>
          <a:lstStyle/>
          <a:p>
            <a:r>
              <a:rPr lang="en-US" sz="4800" dirty="0" smtClean="0"/>
              <a:t>BPA FAMILY SPIRIT NIGHT 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438400"/>
            <a:ext cx="6400800" cy="2209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Tampa Pizza Co.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4110 Henderson Blvd.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Tampa, FL 33629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5:00-8:00 PM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Wednesday, March 10, 2021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Tampa Pizza Co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610100"/>
            <a:ext cx="7670800" cy="2247900"/>
          </a:xfrm>
          <a:prstGeom prst="rect">
            <a:avLst/>
          </a:prstGeom>
        </p:spPr>
      </p:pic>
      <p:pic>
        <p:nvPicPr>
          <p:cNvPr id="5" name="Picture 4" descr="B BridgePre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371600" cy="1737059"/>
          </a:xfrm>
          <a:prstGeom prst="rect">
            <a:avLst/>
          </a:prstGeom>
        </p:spPr>
      </p:pic>
      <p:pic>
        <p:nvPicPr>
          <p:cNvPr id="6" name="Picture 5" descr="BridgePrep Bulldogs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16536" y="0"/>
            <a:ext cx="1527464" cy="1600200"/>
          </a:xfrm>
          <a:prstGeom prst="rect">
            <a:avLst/>
          </a:prstGeom>
        </p:spPr>
      </p:pic>
      <p:pic>
        <p:nvPicPr>
          <p:cNvPr id="1026" name="Picture 2" descr="C:\Users\Guest\AppData\Local\Microsoft\Windows\Temporary Internet Files\Content.IE5\VFLIWXQ2\NY_pizza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2514600"/>
            <a:ext cx="1642365" cy="1241012"/>
          </a:xfrm>
          <a:prstGeom prst="rect">
            <a:avLst/>
          </a:prstGeom>
          <a:noFill/>
        </p:spPr>
      </p:pic>
      <p:pic>
        <p:nvPicPr>
          <p:cNvPr id="1027" name="Picture 3" descr="C:\Users\Guest\AppData\Local\Microsoft\Windows\Temporary Internet Files\Content.IE5\CV1X23UB\spicy-pasta-recipes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2800" y="2209800"/>
            <a:ext cx="172720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BPA FAMILY SPIRIT NIGHT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BPA FAMILY SPIRIT NIGHT   </dc:title>
  <dc:creator>Guest</dc:creator>
  <cp:lastModifiedBy>Guest</cp:lastModifiedBy>
  <cp:revision>1</cp:revision>
  <dcterms:created xsi:type="dcterms:W3CDTF">2021-03-03T20:42:27Z</dcterms:created>
  <dcterms:modified xsi:type="dcterms:W3CDTF">2021-03-03T21:12:10Z</dcterms:modified>
</cp:coreProperties>
</file>